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9" r:id="rId6"/>
    <p:sldId id="260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F5D"/>
    <a:srgbClr val="800080"/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66" y="72"/>
      </p:cViewPr>
      <p:guideLst>
        <p:guide orient="horz" pos="408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3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4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8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7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3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8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BD31-BBF0-44AD-9725-24A679B33C3E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128342" y="-1"/>
            <a:ext cx="10042363" cy="6858001"/>
            <a:chOff x="-128342" y="-1"/>
            <a:chExt cx="10042363" cy="685800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914021" cy="1299412"/>
              <a:chOff x="0" y="-1"/>
              <a:chExt cx="9914021" cy="1299412"/>
            </a:xfrm>
          </p:grpSpPr>
          <p:pic>
            <p:nvPicPr>
              <p:cNvPr id="1028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4" t="-1" r="18226" b="78310"/>
              <a:stretch/>
            </p:blipFill>
            <p:spPr bwMode="auto">
              <a:xfrm>
                <a:off x="2129589" y="0"/>
                <a:ext cx="5646822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543" b="78310"/>
              <a:stretch/>
            </p:blipFill>
            <p:spPr bwMode="auto">
              <a:xfrm>
                <a:off x="0" y="-1"/>
                <a:ext cx="2942784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1" t="-1" r="19582" b="78310"/>
              <a:stretch/>
            </p:blipFill>
            <p:spPr bwMode="auto">
              <a:xfrm>
                <a:off x="7539788" y="0"/>
                <a:ext cx="2374233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39" y="1060783"/>
              <a:ext cx="2839453" cy="18608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0" y="2707106"/>
              <a:ext cx="2839453" cy="18608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1" y="4409573"/>
              <a:ext cx="2839453" cy="18608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2" y="4997115"/>
              <a:ext cx="2839453" cy="18608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8" y="1060783"/>
              <a:ext cx="2839453" cy="18608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7" y="2707106"/>
              <a:ext cx="2839453" cy="18608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6" y="4409573"/>
              <a:ext cx="2839453" cy="18608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5" y="4997115"/>
              <a:ext cx="2839453" cy="186088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44374" y="135589"/>
              <a:ext cx="2926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>
                  <a:solidFill>
                    <a:srgbClr val="171F5D"/>
                  </a:solidFill>
                  <a:latin typeface="Mistral" panose="03090702030407020403" pitchFamily="66" charset="0"/>
                </a:rPr>
                <a:t>Week One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0735" y="1343711"/>
              <a:ext cx="1777601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Monday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1" y="1060783"/>
              <a:ext cx="2839453" cy="1860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0" y="2707106"/>
              <a:ext cx="2839453" cy="1860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9" y="4409573"/>
              <a:ext cx="2839453" cy="1860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8" y="4997115"/>
              <a:ext cx="2839453" cy="1860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70" y="1060783"/>
              <a:ext cx="2839453" cy="186088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9" y="2707106"/>
              <a:ext cx="2839453" cy="186088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8" y="4409573"/>
              <a:ext cx="2839453" cy="18608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7" y="4997115"/>
              <a:ext cx="2839453" cy="186088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076573" y="1354788"/>
              <a:ext cx="1777601" cy="400110"/>
            </a:xfrm>
            <a:prstGeom prst="rect">
              <a:avLst/>
            </a:prstGeom>
            <a:solidFill>
              <a:srgbClr val="EEB4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Wednesday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8654" y="1354788"/>
              <a:ext cx="17776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Tuesday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4492" y="1343711"/>
              <a:ext cx="1777601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Thursday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01678" y="1355062"/>
              <a:ext cx="1777601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Friday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63151" y="1908925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Creamy Spaghetti Carbonara with Optional Bacon or </a:t>
            </a:r>
            <a:r>
              <a:rPr lang="en-GB" sz="1300" dirty="0" err="1">
                <a:solidFill>
                  <a:srgbClr val="171F5D"/>
                </a:solidFill>
                <a:latin typeface="Century Gothic"/>
              </a:rPr>
              <a:t>Fakin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Fresh Crusty Bread</a:t>
            </a: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Selection of Fresh Vegetables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Fruit Ice Lollies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78654" y="1908924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Mexican Chicken or Quorn with Rice</a:t>
            </a: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and Nachos with Grated Cheese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Cherry Bakewell Cake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77216" y="1923301"/>
            <a:ext cx="1807763" cy="373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Roast Gammon or Braised Quorn Fillet served with a Yorkshire Pudding,  Roast Potatoes and Gravy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Cupcake selection with Fresh Fruit</a:t>
            </a:r>
            <a:endParaRPr lang="en-GB" sz="1300" dirty="0"/>
          </a:p>
        </p:txBody>
      </p:sp>
      <p:sp>
        <p:nvSpPr>
          <p:cNvPr id="98" name="Rectangle 97"/>
          <p:cNvSpPr/>
          <p:nvPr/>
        </p:nvSpPr>
        <p:spPr>
          <a:xfrm>
            <a:off x="5991129" y="1922425"/>
            <a:ext cx="1785282" cy="373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  <a:cs typeface="Calibri"/>
              </a:rPr>
              <a:t>Beef Teriyaki or Plant Based Meatballs with stir fried noodles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Fruit Jelly and a Shortbread Biscuit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05558" y="1908923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Omega 3 Fish Fingers, Chicken or Quorn Nuggets with Tartar Sauce and Lemon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Crispy Chips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Baked Beans or Peas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Syrup Sponge Pudding and Ice Cream</a:t>
            </a:r>
          </a:p>
        </p:txBody>
      </p: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324901" y="4895557"/>
            <a:ext cx="9437208" cy="0"/>
          </a:xfrm>
          <a:prstGeom prst="line">
            <a:avLst/>
          </a:prstGeom>
          <a:ln w="12700">
            <a:solidFill>
              <a:srgbClr val="171F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4901" y="6358368"/>
            <a:ext cx="92561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dirty="0">
                <a:solidFill>
                  <a:srgbClr val="800080"/>
                </a:solidFill>
                <a:latin typeface="Century Gothic"/>
              </a:rPr>
              <a:t>Weeks commencing: 15 April, 6 May, 3 June, 24 June, 15 July</a:t>
            </a:r>
            <a:endParaRPr lang="en-GB" sz="1400" dirty="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114" y="126332"/>
            <a:ext cx="1120165" cy="11201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8637" y="5966516"/>
            <a:ext cx="959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Everyday bread and salad are available with main courses and jelly, yoghurt and fruit available as dessert</a:t>
            </a:r>
          </a:p>
        </p:txBody>
      </p:sp>
    </p:spTree>
    <p:extLst>
      <p:ext uri="{BB962C8B-B14F-4D97-AF65-F5344CB8AC3E}">
        <p14:creationId xmlns:p14="http://schemas.microsoft.com/office/powerpoint/2010/main" val="1119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128342" y="-1"/>
            <a:ext cx="10042363" cy="6858001"/>
            <a:chOff x="-128342" y="-1"/>
            <a:chExt cx="10042363" cy="685800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914021" cy="1299412"/>
              <a:chOff x="0" y="-1"/>
              <a:chExt cx="9914021" cy="1299412"/>
            </a:xfrm>
          </p:grpSpPr>
          <p:pic>
            <p:nvPicPr>
              <p:cNvPr id="1028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4" t="-1" r="18226" b="78310"/>
              <a:stretch/>
            </p:blipFill>
            <p:spPr bwMode="auto">
              <a:xfrm>
                <a:off x="2129589" y="0"/>
                <a:ext cx="5646822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543" b="78310"/>
              <a:stretch/>
            </p:blipFill>
            <p:spPr bwMode="auto">
              <a:xfrm>
                <a:off x="0" y="-1"/>
                <a:ext cx="2942784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1" t="-1" r="19582" b="78310"/>
              <a:stretch/>
            </p:blipFill>
            <p:spPr bwMode="auto">
              <a:xfrm>
                <a:off x="7539788" y="0"/>
                <a:ext cx="2374233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39" y="1060783"/>
              <a:ext cx="2839453" cy="18608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0" y="2707106"/>
              <a:ext cx="2839453" cy="18608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1" y="4409573"/>
              <a:ext cx="2839453" cy="18608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2" y="4997115"/>
              <a:ext cx="2839453" cy="18608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8" y="1060783"/>
              <a:ext cx="2839453" cy="18608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7" y="2707106"/>
              <a:ext cx="2839453" cy="18608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6" y="4409573"/>
              <a:ext cx="2839453" cy="18608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5" y="4997115"/>
              <a:ext cx="2839453" cy="186088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80735" y="1343711"/>
              <a:ext cx="1777601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Monday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1" y="1060783"/>
              <a:ext cx="2839453" cy="1860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0" y="2707106"/>
              <a:ext cx="2839453" cy="1860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9" y="4409573"/>
              <a:ext cx="2839453" cy="1860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8" y="4997115"/>
              <a:ext cx="2839453" cy="1860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70" y="1060783"/>
              <a:ext cx="2839453" cy="186088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9" y="2707106"/>
              <a:ext cx="2839453" cy="186088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8" y="4409573"/>
              <a:ext cx="2839453" cy="18608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7" y="4997115"/>
              <a:ext cx="2839453" cy="186088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076573" y="1354788"/>
              <a:ext cx="1777601" cy="400110"/>
            </a:xfrm>
            <a:prstGeom prst="rect">
              <a:avLst/>
            </a:prstGeom>
            <a:solidFill>
              <a:srgbClr val="EEB4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Wednesday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8654" y="1354788"/>
              <a:ext cx="17776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Tuesday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4492" y="1343711"/>
              <a:ext cx="1777601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Thursday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01678" y="1355062"/>
              <a:ext cx="1777601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Friday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63151" y="1908925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A Slice of Freshly Baked Cheese and Tomato Pizza</a:t>
            </a:r>
            <a:endParaRPr lang="en-GB" sz="1300" dirty="0"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Crispy Diced Potatoes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Chocolate and Beetroot Brownie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78654" y="1908924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Build a Burrito with a Choice of BBQ Chicken or Falafel and Houmous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Buttered New Potatoes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Strawberry and Cream Mousse with Sprinkles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77216" y="1923301"/>
            <a:ext cx="1807763" cy="373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Roast Pork or Braised Quorn Fillet Served With a Yorkshire Pudding, Roast Potatoes and Gravy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Ice Cream Factory with Fruit Sauce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991129" y="1922425"/>
            <a:ext cx="1785282" cy="373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Butcher’s Sausage or Plant Based Sausage Hotdog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Hash Browns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Lemon Drizzle Cake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15051" y="1943513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Omega 3 Fish Fingers, Chicken or Quorn Nuggets with Tartar Sauce and Lemon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Crispy Chips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Baked Beans or Peas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Fresh Fruit Bar</a:t>
            </a:r>
          </a:p>
        </p:txBody>
      </p: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324901" y="4880954"/>
            <a:ext cx="9421475" cy="59746"/>
          </a:xfrm>
          <a:prstGeom prst="line">
            <a:avLst/>
          </a:prstGeom>
          <a:ln w="12700">
            <a:solidFill>
              <a:srgbClr val="171F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114" y="126332"/>
            <a:ext cx="1120165" cy="11201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8637" y="5966516"/>
            <a:ext cx="959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Everyday bread and salad are available with main courses and jelly, yoghurt and fruit available as dessert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794734-A3BB-40CB-B35B-A9FC9D684204}"/>
              </a:ext>
            </a:extLst>
          </p:cNvPr>
          <p:cNvSpPr txBox="1"/>
          <p:nvPr/>
        </p:nvSpPr>
        <p:spPr>
          <a:xfrm>
            <a:off x="144374" y="135589"/>
            <a:ext cx="292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171F5D"/>
                </a:solidFill>
                <a:latin typeface="Mistral" panose="03090702030407020403" pitchFamily="66" charset="0"/>
              </a:rPr>
              <a:t>Week Two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629035-CDE4-48E4-B21B-0B4CDBC7CF1E}"/>
              </a:ext>
            </a:extLst>
          </p:cNvPr>
          <p:cNvSpPr txBox="1"/>
          <p:nvPr/>
        </p:nvSpPr>
        <p:spPr>
          <a:xfrm>
            <a:off x="324901" y="6358368"/>
            <a:ext cx="92561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dirty="0">
                <a:solidFill>
                  <a:srgbClr val="800080"/>
                </a:solidFill>
                <a:latin typeface="Century Gothic"/>
              </a:rPr>
              <a:t>Weeks commencing: 22 April, 13 May, 10 June, 1 July</a:t>
            </a:r>
            <a:endParaRPr lang="en-GB" sz="1400" dirty="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128342" y="-1"/>
            <a:ext cx="10042363" cy="6858001"/>
            <a:chOff x="-128342" y="-1"/>
            <a:chExt cx="10042363" cy="685800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914021" cy="1299412"/>
              <a:chOff x="0" y="-1"/>
              <a:chExt cx="9914021" cy="1299412"/>
            </a:xfrm>
          </p:grpSpPr>
          <p:pic>
            <p:nvPicPr>
              <p:cNvPr id="1028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4" t="-1" r="18226" b="78310"/>
              <a:stretch/>
            </p:blipFill>
            <p:spPr bwMode="auto">
              <a:xfrm>
                <a:off x="2129589" y="0"/>
                <a:ext cx="5646822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543" b="78310"/>
              <a:stretch/>
            </p:blipFill>
            <p:spPr bwMode="auto">
              <a:xfrm>
                <a:off x="0" y="-1"/>
                <a:ext cx="2942784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1" t="-1" r="19582" b="78310"/>
              <a:stretch/>
            </p:blipFill>
            <p:spPr bwMode="auto">
              <a:xfrm>
                <a:off x="7539788" y="0"/>
                <a:ext cx="2374233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39" y="1060783"/>
              <a:ext cx="2839453" cy="18608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0" y="2707106"/>
              <a:ext cx="2839453" cy="18608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1" y="4409573"/>
              <a:ext cx="2839453" cy="18608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2" y="4997115"/>
              <a:ext cx="2839453" cy="18608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8" y="1060783"/>
              <a:ext cx="2839453" cy="18608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7" y="2707106"/>
              <a:ext cx="2839453" cy="18608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6" y="4409573"/>
              <a:ext cx="2839453" cy="18608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5" y="4997115"/>
              <a:ext cx="2839453" cy="186088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80735" y="1343711"/>
              <a:ext cx="1777601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Monday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1" y="1060783"/>
              <a:ext cx="2839453" cy="1860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0" y="2707106"/>
              <a:ext cx="2839453" cy="1860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9" y="4409573"/>
              <a:ext cx="2839453" cy="1860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8" y="4997115"/>
              <a:ext cx="2839453" cy="1860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70" y="1060783"/>
              <a:ext cx="2839453" cy="186088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9" y="2707106"/>
              <a:ext cx="2839453" cy="186088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8" y="4409573"/>
              <a:ext cx="2839453" cy="18608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7" y="4997115"/>
              <a:ext cx="2839453" cy="186088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076573" y="1354788"/>
              <a:ext cx="1777601" cy="400110"/>
            </a:xfrm>
            <a:prstGeom prst="rect">
              <a:avLst/>
            </a:prstGeom>
            <a:solidFill>
              <a:srgbClr val="EEB4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Wednesday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8654" y="1354788"/>
              <a:ext cx="17776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Tuesday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4492" y="1343711"/>
              <a:ext cx="1777601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Thursday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01678" y="1355062"/>
              <a:ext cx="1777601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Friday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77528" y="1923302"/>
            <a:ext cx="1770905" cy="3939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 </a:t>
            </a: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Toasted Quesadilla with a Choice of Margherita, Cheese, Ham or Tuna Mayo 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Waffle with Ice Cream and Golden Syrup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149899" y="1923301"/>
            <a:ext cx="1785282" cy="392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Sausage Roll or Sneaky Vegetable Pizza Wheel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Buttered New Potatoes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Chocolate Crunch and Sliced Banana</a:t>
            </a:r>
            <a:endParaRPr lang="en-GB" sz="1300" dirty="0">
              <a:solidFill>
                <a:srgbClr val="171F5D"/>
              </a:solidFill>
              <a:latin typeface="Century Gothic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091593" y="1923302"/>
            <a:ext cx="1807763" cy="39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Roast Chicken or Braised Quorn Fillet served with a Yorkshire Pudding,  Roast Potatoes and Gravy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Fresh Fruit Bar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034261" y="1922426"/>
            <a:ext cx="1785282" cy="393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Jacket Potato with Bolognaise, Cheese or Tuna Mayo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Garlic Bread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Cornflake Crunchie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05558" y="1923301"/>
            <a:ext cx="1785282" cy="392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Omega 3 Fish Fingers, Chicken or Quorn Nuggets with Tartar Sauce and Lemon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Crispy Chips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 panose="020B0502020202020204" pitchFamily="34" charset="0"/>
              </a:rPr>
              <a:t>Baked Beans or Peas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Milkshake and cookie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174071" y="5030509"/>
            <a:ext cx="9516769" cy="28755"/>
          </a:xfrm>
          <a:prstGeom prst="line">
            <a:avLst/>
          </a:prstGeom>
          <a:ln w="12700">
            <a:solidFill>
              <a:srgbClr val="171F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114" y="126332"/>
            <a:ext cx="1120165" cy="11201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8637" y="5966516"/>
            <a:ext cx="959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Everyday bread and salad are available with main courses and jelly, yoghurt and fruit available as dessert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629035-CDE4-48E4-B21B-0B4CDBC7CF1E}"/>
              </a:ext>
            </a:extLst>
          </p:cNvPr>
          <p:cNvSpPr txBox="1"/>
          <p:nvPr/>
        </p:nvSpPr>
        <p:spPr>
          <a:xfrm>
            <a:off x="324901" y="6358368"/>
            <a:ext cx="92561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dirty="0">
                <a:solidFill>
                  <a:srgbClr val="800080"/>
                </a:solidFill>
                <a:latin typeface="Century Gothic"/>
              </a:rPr>
              <a:t>Weeks commencing: 29 April, 20 May, 17 June, 8 July</a:t>
            </a:r>
            <a:endParaRPr lang="en-GB" sz="1400" dirty="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71C0A4-99C6-467C-A936-363BAA38D79E}"/>
              </a:ext>
            </a:extLst>
          </p:cNvPr>
          <p:cNvSpPr txBox="1"/>
          <p:nvPr/>
        </p:nvSpPr>
        <p:spPr>
          <a:xfrm>
            <a:off x="144374" y="135589"/>
            <a:ext cx="320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171F5D"/>
                </a:solidFill>
                <a:latin typeface="Mistral" panose="03090702030407020403" pitchFamily="66" charset="0"/>
              </a:rPr>
              <a:t>Week Three</a:t>
            </a:r>
          </a:p>
        </p:txBody>
      </p:sp>
    </p:spTree>
    <p:extLst>
      <p:ext uri="{BB962C8B-B14F-4D97-AF65-F5344CB8AC3E}">
        <p14:creationId xmlns:p14="http://schemas.microsoft.com/office/powerpoint/2010/main" val="248350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1b8fa0-2c4b-4f00-b9b0-acdc3c01bab4">
      <UserInfo>
        <DisplayName>Nina Wood</DisplayName>
        <AccountId>65</AccountId>
        <AccountType/>
      </UserInfo>
      <UserInfo>
        <DisplayName>Sarah Donovan</DisplayName>
        <AccountId>28</AccountId>
        <AccountType/>
      </UserInfo>
    </SharedWithUsers>
    <_activity xmlns="a6b7c828-4996-4402-8849-89f25a43df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DB17C54362347894041CAB91732A4" ma:contentTypeVersion="14" ma:contentTypeDescription="Create a new document." ma:contentTypeScope="" ma:versionID="84ba7b3f2706640091091c328571b770">
  <xsd:schema xmlns:xsd="http://www.w3.org/2001/XMLSchema" xmlns:xs="http://www.w3.org/2001/XMLSchema" xmlns:p="http://schemas.microsoft.com/office/2006/metadata/properties" xmlns:ns3="a6b7c828-4996-4402-8849-89f25a43df02" xmlns:ns4="951b8fa0-2c4b-4f00-b9b0-acdc3c01bab4" targetNamespace="http://schemas.microsoft.com/office/2006/metadata/properties" ma:root="true" ma:fieldsID="2c0ac9add9a0bc3bf60a6ac232af1510" ns3:_="" ns4:_="">
    <xsd:import namespace="a6b7c828-4996-4402-8849-89f25a43df02"/>
    <xsd:import namespace="951b8fa0-2c4b-4f00-b9b0-acdc3c01ba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c828-4996-4402-8849-89f25a43d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8fa0-2c4b-4f00-b9b0-acdc3c01ba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CCB8F-EE0C-4C49-B78F-7FAA66173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9CC09-37D1-4A11-98FE-9BA3885345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951b8fa0-2c4b-4f00-b9b0-acdc3c01bab4"/>
    <ds:schemaRef ds:uri="a6b7c828-4996-4402-8849-89f25a43df0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D61399-A245-4703-A9DF-1C27A4794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7c828-4996-4402-8849-89f25a43df02"/>
    <ds:schemaRef ds:uri="951b8fa0-2c4b-4f00-b9b0-acdc3c01ba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506</Words>
  <Application>Microsoft Office PowerPoint</Application>
  <PresentationFormat>A4 Paper (210x297 mm)</PresentationFormat>
  <Paragraphs>182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Mistral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Hazelton</dc:creator>
  <cp:lastModifiedBy>Nina Wood</cp:lastModifiedBy>
  <cp:revision>21</cp:revision>
  <cp:lastPrinted>2024-03-27T15:27:24Z</cp:lastPrinted>
  <dcterms:created xsi:type="dcterms:W3CDTF">2020-08-27T15:18:18Z</dcterms:created>
  <dcterms:modified xsi:type="dcterms:W3CDTF">2024-03-27T15:27:52Z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0x01010033EDB17C54362347894041CAB91732A4</vt:lpwstr>
  </property>
  <property fmtid="{D5CDD505-2E9C-101B-9397-08002B2CF9AE}" pid="3" name="Order">
    <vt:r8>38200</vt:r8>
  </property>
  <property fmtid="{D5CDD505-2E9C-101B-9397-08002B2CF9AE}" pid="4" name="MediaServiceImageTags">
    <vt:lpwstr/>
  </property>
</Properties>
</file>